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blipFill dpi="0" rotWithShape="1">
          <a:blip r:embed="rId2" cstate="print">
            <a:alphaModFix amt="18000"/>
            <a:lum/>
          </a:blip>
          <a:srcRect/>
          <a:stretch>
            <a:fillRect l="-14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9144000" cy="2348880"/>
          </a:xfrm>
          <a:prstGeom prst="rect">
            <a:avLst/>
          </a:prstGeom>
          <a:solidFill>
            <a:srgbClr val="0070C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0" y="2385566"/>
            <a:ext cx="9144000" cy="1746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11" name="图片 10" descr="横版组合（白色）——透明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90800" y="1093324"/>
            <a:ext cx="3744416" cy="790106"/>
          </a:xfrm>
          <a:prstGeom prst="rect">
            <a:avLst/>
          </a:prstGeom>
        </p:spPr>
      </p:pic>
      <p:pic>
        <p:nvPicPr>
          <p:cNvPr id="9" name="Picture 2" descr="G:\工作\D盘（人事）\0001综合办公\其他\深海所logo\new logo（使用中） 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770" y="2420888"/>
            <a:ext cx="4816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492875"/>
            <a:ext cx="2133600" cy="365125"/>
          </a:xfrm>
        </p:spPr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000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EAC58-701C-4C91-B5B0-569B82A1EED8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0007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0007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F5F1E-8A68-4E27-9A5E-D196D58037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556" y="6352162"/>
            <a:ext cx="4143372" cy="47770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80" y="6337763"/>
            <a:ext cx="4214810" cy="478033"/>
          </a:xfrm>
          <a:prstGeom prst="rect">
            <a:avLst/>
          </a:prstGeom>
        </p:spPr>
      </p:pic>
      <p:pic>
        <p:nvPicPr>
          <p:cNvPr id="11" name="图片 10" descr="单独徽章——透明.png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4357686" y="6357934"/>
            <a:ext cx="500066" cy="500066"/>
          </a:xfrm>
          <a:prstGeom prst="rect">
            <a:avLst/>
          </a:prstGeom>
        </p:spPr>
      </p:pic>
      <p:pic>
        <p:nvPicPr>
          <p:cNvPr id="12" name="图片 11" descr="横版组合——透明.png"/>
          <p:cNvPicPr>
            <a:picLocks noChangeAspect="1"/>
          </p:cNvPicPr>
          <p:nvPr userDrawn="1"/>
        </p:nvPicPr>
        <p:blipFill>
          <a:blip r:embed="rId16"/>
          <a:srcRect l="20403"/>
          <a:stretch>
            <a:fillRect/>
          </a:stretch>
        </p:blipFill>
        <p:spPr>
          <a:xfrm>
            <a:off x="928849" y="63038"/>
            <a:ext cx="2428892" cy="639895"/>
          </a:xfrm>
          <a:prstGeom prst="rect">
            <a:avLst/>
          </a:prstGeom>
        </p:spPr>
      </p:pic>
      <p:pic>
        <p:nvPicPr>
          <p:cNvPr id="13" name="Picture 2" descr="G:\工作\D盘（人事）\0001综合办公\其他\深海所logo\new logo（使用中） 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52389"/>
            <a:ext cx="4457079" cy="737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148" y="188640"/>
            <a:ext cx="5112568" cy="1143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IMG_4591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613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103016"/>
            <a:ext cx="2999998" cy="533333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04961" y="5007936"/>
            <a:ext cx="313407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 eaLnBrk="1" latinLnBrk="1" hangingPunct="1"/>
            <a:r>
              <a:rPr lang="en-US" altLang="zh-CN" sz="4400" dirty="0">
                <a:solidFill>
                  <a:srgbClr val="C00000"/>
                </a:solidFill>
                <a:latin typeface="Arial Black" panose="020B0A04020102020204" pitchFamily="34" charset="0"/>
                <a:ea typeface="黑体" panose="02010609060101010101" pitchFamily="49" charset="-122"/>
              </a:rPr>
              <a:t>THANKS</a:t>
            </a:r>
            <a:endParaRPr lang="zh-CN" altLang="en-US" sz="4400" dirty="0">
              <a:solidFill>
                <a:srgbClr val="C00000"/>
              </a:solidFill>
              <a:latin typeface="Arial Black" panose="020B0A04020102020204" pitchFamily="34" charset="0"/>
              <a:ea typeface="黑体" panose="02010609060101010101" pitchFamily="49" charset="-122"/>
            </a:endParaRPr>
          </a:p>
        </p:txBody>
      </p:sp>
      <p:pic>
        <p:nvPicPr>
          <p:cNvPr id="8" name="Picture 2" descr="G:\工作\D盘（人事）\0001综合办公\其他\深海所logo\new logo（使用中） 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021288"/>
            <a:ext cx="4816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NTKO</cp:lastModifiedBy>
  <cp:revision>8</cp:revision>
  <dcterms:created xsi:type="dcterms:W3CDTF">2017-04-07T18:55:42Z</dcterms:created>
  <dcterms:modified xsi:type="dcterms:W3CDTF">2020-09-27T11:09:27Z</dcterms:modified>
</cp:coreProperties>
</file>