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0"/>
            <a:ext cx="9144000" cy="720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4427984" y="5554340"/>
            <a:ext cx="4716016" cy="1303660"/>
          </a:xfrm>
          <a:prstGeom prst="rect">
            <a:avLst/>
          </a:prstGeom>
          <a:gradFill flip="none" rotWithShape="1">
            <a:gsLst>
              <a:gs pos="0">
                <a:srgbClr val="C00000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1"/>
            <a:tileRect/>
          </a:gra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8" name="图片 7" descr="中国科学院大学玉泉路校区  杨天鹏 摄---修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609108" y="5701552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图片 8" descr="中关村教学楼-外部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741929" y="5704024"/>
            <a:ext cx="1021677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图片 9" descr="500_奥运园区_任晖_中国科学院地质与地球物理研究所2.jpg"/>
          <p:cNvPicPr>
            <a:picLocks noChangeAspect="1"/>
          </p:cNvPicPr>
          <p:nvPr userDrawn="1"/>
        </p:nvPicPr>
        <p:blipFill>
          <a:blip r:embed="rId4" cstate="print"/>
          <a:srcRect l="10873" r="7577"/>
          <a:stretch>
            <a:fillRect/>
          </a:stretch>
        </p:blipFill>
        <p:spPr>
          <a:xfrm>
            <a:off x="6815069" y="5704024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图片 10" descr="光阴·地球科学学院贺成.jp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951029" y="5704024"/>
            <a:ext cx="1080120" cy="7200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2" name="图片 21" descr="1.  国科大怀柔新校区校门（余翔林  2013年10月25日） 10643.JPG"/>
          <p:cNvPicPr>
            <a:picLocks noChangeAspect="1"/>
          </p:cNvPicPr>
          <p:nvPr userDrawn="1"/>
        </p:nvPicPr>
        <p:blipFill>
          <a:blip r:embed="rId6" cstate="print"/>
          <a:srcRect l="25588" t="41738" r="25588" b="4166"/>
          <a:stretch>
            <a:fillRect/>
          </a:stretch>
        </p:blipFill>
        <p:spPr>
          <a:xfrm>
            <a:off x="-3325" y="116632"/>
            <a:ext cx="9163707" cy="3384376"/>
          </a:xfrm>
          <a:prstGeom prst="rect">
            <a:avLst/>
          </a:prstGeom>
        </p:spPr>
      </p:pic>
      <p:sp>
        <p:nvSpPr>
          <p:cNvPr id="23" name="矩形 22"/>
          <p:cNvSpPr/>
          <p:nvPr userDrawn="1"/>
        </p:nvSpPr>
        <p:spPr>
          <a:xfrm flipV="1">
            <a:off x="0" y="3501008"/>
            <a:ext cx="9144000" cy="36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759" y="6372000"/>
            <a:ext cx="1630241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0245" y="727719"/>
            <a:ext cx="2898894" cy="334222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 flipH="1">
            <a:off x="0" y="1016381"/>
            <a:ext cx="6498000" cy="0"/>
          </a:xfrm>
          <a:prstGeom prst="line">
            <a:avLst/>
          </a:prstGeom>
          <a:ln w="9906">
            <a:solidFill>
              <a:srgbClr val="415898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图片 6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6329947"/>
            <a:ext cx="4005507" cy="394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横版组合——透明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3547691" y="6372000"/>
            <a:ext cx="1882241" cy="39470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1528614" y="6430215"/>
            <a:ext cx="5107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" b="0" dirty="0" smtClean="0">
                <a:solidFill>
                  <a:srgbClr val="0F208B"/>
                </a:solidFill>
                <a:latin typeface="Arial" pitchFamily="34" charset="0"/>
                <a:cs typeface="Arial" pitchFamily="34" charset="0"/>
              </a:rPr>
              <a:t>UCAS</a:t>
            </a:r>
            <a:endParaRPr lang="zh-CN" altLang="en-US" sz="800" b="0" dirty="0">
              <a:solidFill>
                <a:srgbClr val="0F208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G:\工作\D盘（人事）\0001综合办公\其他\深海所logo\new logo（使用中） .png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03" y="6309320"/>
            <a:ext cx="3312368" cy="54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zhiyuan.mp4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3144" y="188640"/>
            <a:ext cx="5242865" cy="720080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hlinkClick r:id="rId2" action="ppaction://hlinkfile"/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" t="4675" r="5000" b="8640"/>
          <a:stretch/>
        </p:blipFill>
        <p:spPr>
          <a:xfrm>
            <a:off x="0" y="0"/>
            <a:ext cx="9144000" cy="4581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 flipV="1">
            <a:off x="0" y="4509120"/>
            <a:ext cx="9144000" cy="7200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dirty="0"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  <a:solidFill>
                <a:schemeClr val="tx2"/>
              </a:solidFill>
            </a:endParaRPr>
          </a:p>
        </p:txBody>
      </p:sp>
      <p:pic>
        <p:nvPicPr>
          <p:cNvPr id="7" name="图片 6" descr="竖版组合logo——透明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3718" y="5291566"/>
            <a:ext cx="1440160" cy="79927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9592" y="5301208"/>
            <a:ext cx="43924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THANKS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0" name="Picture 2" descr="G:\工作\D盘（人事）\0001综合办公\其他\深海所logo\new logo（使用中） 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6171137"/>
            <a:ext cx="4104456" cy="67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1</Words>
  <Application>Microsoft Office PowerPoint</Application>
  <PresentationFormat>全屏显示(4:3)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李剑</dc:creator>
  <cp:lastModifiedBy>NTKO</cp:lastModifiedBy>
  <cp:revision>21</cp:revision>
  <dcterms:created xsi:type="dcterms:W3CDTF">2017-04-19T05:40:27Z</dcterms:created>
  <dcterms:modified xsi:type="dcterms:W3CDTF">2020-08-27T07:38:16Z</dcterms:modified>
</cp:coreProperties>
</file>